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15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65559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Automating Receipt Data Entry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4788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Streamlining the manual process of extracting and entering data from food and petrol bill receipts can significantly improve efficiency and reduce workload for the finance team.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2A1083-AEE7-CF22-7C27-CB9E62D6BA87}"/>
              </a:ext>
            </a:extLst>
          </p:cNvPr>
          <p:cNvSpPr/>
          <p:nvPr/>
        </p:nvSpPr>
        <p:spPr>
          <a:xfrm>
            <a:off x="12904342" y="7685070"/>
            <a:ext cx="1726058" cy="5445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911781"/>
            <a:ext cx="7123867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to Email Inbox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86776" y="1943814"/>
            <a:ext cx="30480" cy="5374005"/>
          </a:xfrm>
          <a:prstGeom prst="roundRect">
            <a:avLst>
              <a:gd name="adj" fmla="val 1098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22579" y="2430542"/>
            <a:ext cx="780931" cy="30480"/>
          </a:xfrm>
          <a:prstGeom prst="roundRect">
            <a:avLst>
              <a:gd name="adj" fmla="val 1098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50972" y="2194798"/>
            <a:ext cx="502087" cy="50208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44211" y="2278499"/>
            <a:ext cx="11549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9312" y="2166938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Email Retrieval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29312" y="2649379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fetch emails containing receipt attachments from a specified inbox, such as Gmail.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2579" y="4296251"/>
            <a:ext cx="780931" cy="30480"/>
          </a:xfrm>
          <a:prstGeom prst="roundRect">
            <a:avLst>
              <a:gd name="adj" fmla="val 1098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50972" y="4060508"/>
            <a:ext cx="502087" cy="50208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99443" y="4144208"/>
            <a:ext cx="20514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9312" y="4032647"/>
            <a:ext cx="3024902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Attachment Download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29312" y="4515088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the attached receipts in PDF or image format for further processing.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2579" y="6161961"/>
            <a:ext cx="780931" cy="30480"/>
          </a:xfrm>
          <a:prstGeom prst="roundRect">
            <a:avLst>
              <a:gd name="adj" fmla="val 1098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50972" y="5926217"/>
            <a:ext cx="502087" cy="50208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98253" y="6009918"/>
            <a:ext cx="207526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9312" y="5898356"/>
            <a:ext cx="299180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Parsing Email Content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29312" y="6380798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key details from the email, like sender information and any additional notes.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47217D-E4E3-E298-B2F5-AB59A960C28F}"/>
              </a:ext>
            </a:extLst>
          </p:cNvPr>
          <p:cNvSpPr/>
          <p:nvPr/>
        </p:nvSpPr>
        <p:spPr>
          <a:xfrm>
            <a:off x="12924890" y="7726166"/>
            <a:ext cx="1705510" cy="5034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773942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Extracting Receipt Details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Receipt Date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date the receipt was issued, which is crucial for financial tracking and reporting.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Receipt Number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Capture the unique receipt number for easy reference and reconciliation.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Vendor Name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the name of the vendor or merchant where the purchase was made.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536FE0-7893-C740-ED9C-5B762CCA6DDC}"/>
              </a:ext>
            </a:extLst>
          </p:cNvPr>
          <p:cNvSpPr/>
          <p:nvPr/>
        </p:nvSpPr>
        <p:spPr>
          <a:xfrm>
            <a:off x="12894067" y="7685070"/>
            <a:ext cx="1654140" cy="5445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524" y="649724"/>
            <a:ext cx="7539752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Capturing Purchase Details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88524" y="2426018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7719" y="2655213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Total Amount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17719" y="3150751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Accurately record the total amount charged on the receipt for accounting purposes.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88524" y="4342567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17719" y="4571762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Items Purchased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517719" y="5067300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food bills, extract the list of items purchased to provide more detailed information.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8524" y="6259116"/>
            <a:ext cx="7539752" cy="13206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7719" y="6488311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Fuel Purchases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17719" y="6983849"/>
            <a:ext cx="708136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petrol bills, capture the quantity of fuel and the cost per unit.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A00BF-F0A8-6871-2447-22C4E1FBD014}"/>
              </a:ext>
            </a:extLst>
          </p:cNvPr>
          <p:cNvSpPr/>
          <p:nvPr/>
        </p:nvSpPr>
        <p:spPr>
          <a:xfrm>
            <a:off x="12914616" y="7777537"/>
            <a:ext cx="1643865" cy="4520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Integrating with Google Forms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4772" y="2845475"/>
            <a:ext cx="12263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75665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 Integration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populate a Google Form with the extracted receipt details for easy data entry.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87147" y="4619863"/>
            <a:ext cx="21788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Storage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Google Form responses can be stored in a spreadsheet for further analysis and reporting.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5838" y="6394252"/>
            <a:ext cx="220385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305431"/>
            <a:ext cx="31172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 Automation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 the entire process, from fetching emails to updating the Google Form.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C9304-F6B9-1D9E-2608-AF38F3FE694A}"/>
              </a:ext>
            </a:extLst>
          </p:cNvPr>
          <p:cNvSpPr/>
          <p:nvPr/>
        </p:nvSpPr>
        <p:spPr>
          <a:xfrm>
            <a:off x="13541339" y="7818634"/>
            <a:ext cx="1089061" cy="4109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841534"/>
            <a:ext cx="7006114" cy="63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 to Finance Team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93" y="1775579"/>
            <a:ext cx="504944" cy="504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993" y="2482453"/>
            <a:ext cx="252495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Email Notification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6993" y="2919174"/>
            <a:ext cx="77300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send a summary email to the finance team with key receipt details.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93" y="3848338"/>
            <a:ext cx="504944" cy="5049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6993" y="4555212"/>
            <a:ext cx="252495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Receipt Details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6993" y="4991933"/>
            <a:ext cx="77300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 the total amount, vendor name, and any other relevant information.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93" y="5921097"/>
            <a:ext cx="504944" cy="5049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6993" y="6627971"/>
            <a:ext cx="252495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Timely Updates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6993" y="7064692"/>
            <a:ext cx="77300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the finance team with real-time information on the processed receipts.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E0A59D-F404-6A22-A7F7-E2D3844FA9B7}"/>
              </a:ext>
            </a:extLst>
          </p:cNvPr>
          <p:cNvSpPr/>
          <p:nvPr/>
        </p:nvSpPr>
        <p:spPr>
          <a:xfrm>
            <a:off x="13695452" y="7875140"/>
            <a:ext cx="934948" cy="3544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10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314" y="3478292"/>
            <a:ext cx="57372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Handling Exceptions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4" y="4533067"/>
            <a:ext cx="4344591" cy="912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6319" y="5787390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Receipt Validation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6319" y="6280547"/>
            <a:ext cx="3888581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checks to identify any incomplete or invalid receipt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905" y="4533067"/>
            <a:ext cx="4344591" cy="912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0909" y="5787390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Review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70909" y="6280547"/>
            <a:ext cx="3888581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Flag problematic receipts for manual review and intervention by the finance team.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495" y="4533067"/>
            <a:ext cx="4344591" cy="912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500" y="5787390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 Loop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500" y="6280547"/>
            <a:ext cx="3888581" cy="1094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improve the automation by incorporating learnings from exceptions.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11702-CF6D-D68C-784D-83576D73C5E2}"/>
              </a:ext>
            </a:extLst>
          </p:cNvPr>
          <p:cNvSpPr/>
          <p:nvPr/>
        </p:nvSpPr>
        <p:spPr>
          <a:xfrm>
            <a:off x="12883793" y="7756989"/>
            <a:ext cx="1664414" cy="4726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1257"/>
            <a:ext cx="710112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and Analytics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23066"/>
            <a:ext cx="7415927" cy="4125278"/>
          </a:xfrm>
          <a:prstGeom prst="roundRect">
            <a:avLst>
              <a:gd name="adj" fmla="val 89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65677" y="2638306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12493" y="279404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Vendor Insights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79404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spending patterns and identify top vendors.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739872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612493" y="389560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Expense Trends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89560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changes in expenses over time for better budgeting.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236488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12493" y="539222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Anomaly Detection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392222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unusual or suspicious transactions for further investigation.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DD2292-CC09-59E4-174B-8364A98BF141}"/>
              </a:ext>
            </a:extLst>
          </p:cNvPr>
          <p:cNvSpPr/>
          <p:nvPr/>
        </p:nvSpPr>
        <p:spPr>
          <a:xfrm>
            <a:off x="12976261" y="7674796"/>
            <a:ext cx="1561672" cy="4828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76326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Improvement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 and Refinement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Regularly gather feedback from the finance team to enhance the automation's effectiveness.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4506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Expanding Capabilities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3133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opportunities to expand the automation to handle additional receipt types or integrate with other systems.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 and Performance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the automation can handle increasing volumes of receipts without compromising speed and accuracy.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E4B7C-6942-8CAA-8114-C96B23645981}"/>
              </a:ext>
            </a:extLst>
          </p:cNvPr>
          <p:cNvSpPr/>
          <p:nvPr/>
        </p:nvSpPr>
        <p:spPr>
          <a:xfrm>
            <a:off x="12986535" y="7705618"/>
            <a:ext cx="1643865" cy="4417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451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saurabh gupta</cp:lastModifiedBy>
  <cp:revision>2</cp:revision>
  <dcterms:created xsi:type="dcterms:W3CDTF">2024-10-07T13:40:24Z</dcterms:created>
  <dcterms:modified xsi:type="dcterms:W3CDTF">2024-10-07T13:49:28Z</dcterms:modified>
</cp:coreProperties>
</file>